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herry Bomb One" panose="020B0604020202020204" charset="-128"/>
      <p:regular r:id="rId9"/>
    </p:embeddedFont>
    <p:embeddedFont>
      <p:font typeface="Lazydog" panose="020B0604020202020204" charset="0"/>
      <p:regular r:id="rId10"/>
    </p:embeddedFont>
    <p:embeddedFont>
      <p:font typeface="League Spartan" panose="020B0604020202020204" charset="0"/>
      <p:regular r:id="rId11"/>
    </p:embeddedFont>
    <p:embeddedFont>
      <p:font typeface="Montserrat" panose="00000500000000000000" pitchFamily="2" charset="0"/>
      <p:regular r:id="rId12"/>
    </p:embeddedFont>
    <p:embeddedFont>
      <p:font typeface="Public Sans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878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12" Type="http://schemas.openxmlformats.org/officeDocument/2006/relationships/image" Target="../media/image3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32.png"/><Relationship Id="rId5" Type="http://schemas.openxmlformats.org/officeDocument/2006/relationships/image" Target="../media/image12.png"/><Relationship Id="rId10" Type="http://schemas.openxmlformats.org/officeDocument/2006/relationships/image" Target="../media/image23.svg"/><Relationship Id="rId4" Type="http://schemas.openxmlformats.org/officeDocument/2006/relationships/image" Target="../media/image7.sv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12" Type="http://schemas.openxmlformats.org/officeDocument/2006/relationships/image" Target="../media/image3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30.png"/><Relationship Id="rId5" Type="http://schemas.openxmlformats.org/officeDocument/2006/relationships/image" Target="../media/image16.png"/><Relationship Id="rId10" Type="http://schemas.openxmlformats.org/officeDocument/2006/relationships/image" Target="../media/image27.svg"/><Relationship Id="rId4" Type="http://schemas.openxmlformats.org/officeDocument/2006/relationships/image" Target="../media/image9.sv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4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5.sv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12" Type="http://schemas.openxmlformats.org/officeDocument/2006/relationships/image" Target="../media/image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6.png"/><Relationship Id="rId5" Type="http://schemas.openxmlformats.org/officeDocument/2006/relationships/image" Target="../media/image16.png"/><Relationship Id="rId10" Type="http://schemas.openxmlformats.org/officeDocument/2006/relationships/image" Target="../media/image9.svg"/><Relationship Id="rId4" Type="http://schemas.openxmlformats.org/officeDocument/2006/relationships/image" Target="../media/image11.sv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9" Type="http://schemas.openxmlformats.org/officeDocument/2006/relationships/image" Target="../media/image41.png"/><Relationship Id="rId21" Type="http://schemas.openxmlformats.org/officeDocument/2006/relationships/image" Target="../media/image22.png"/><Relationship Id="rId34" Type="http://schemas.openxmlformats.org/officeDocument/2006/relationships/image" Target="../media/image36.svg"/><Relationship Id="rId42" Type="http://schemas.openxmlformats.org/officeDocument/2006/relationships/image" Target="../media/image44.sv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6" Type="http://schemas.openxmlformats.org/officeDocument/2006/relationships/image" Target="../media/image17.sv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32" Type="http://schemas.openxmlformats.org/officeDocument/2006/relationships/image" Target="../media/image3.svg"/><Relationship Id="rId37" Type="http://schemas.openxmlformats.org/officeDocument/2006/relationships/image" Target="../media/image39.png"/><Relationship Id="rId40" Type="http://schemas.openxmlformats.org/officeDocument/2006/relationships/image" Target="../media/image42.svg"/><Relationship Id="rId45" Type="http://schemas.openxmlformats.org/officeDocument/2006/relationships/image" Target="../media/image47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36" Type="http://schemas.openxmlformats.org/officeDocument/2006/relationships/image" Target="../media/image38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31" Type="http://schemas.openxmlformats.org/officeDocument/2006/relationships/image" Target="../media/image2.png"/><Relationship Id="rId44" Type="http://schemas.openxmlformats.org/officeDocument/2006/relationships/image" Target="../media/image46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31.svg"/><Relationship Id="rId35" Type="http://schemas.openxmlformats.org/officeDocument/2006/relationships/image" Target="../media/image37.png"/><Relationship Id="rId43" Type="http://schemas.openxmlformats.org/officeDocument/2006/relationships/image" Target="../media/image45.png"/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5.png"/><Relationship Id="rId38" Type="http://schemas.openxmlformats.org/officeDocument/2006/relationships/image" Target="../media/image40.svg"/><Relationship Id="rId46" Type="http://schemas.openxmlformats.org/officeDocument/2006/relationships/image" Target="../media/image48.svg"/><Relationship Id="rId20" Type="http://schemas.openxmlformats.org/officeDocument/2006/relationships/image" Target="../media/image21.svg"/><Relationship Id="rId41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181" b="-2259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87697" y="2850980"/>
            <a:ext cx="7712605" cy="3826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40"/>
              </a:lnSpc>
            </a:pPr>
            <a:r>
              <a:rPr lang="en-US" sz="12639" spc="-214">
                <a:solidFill>
                  <a:srgbClr val="D0E6ED"/>
                </a:solidFill>
                <a:latin typeface="Lazydog"/>
              </a:rPr>
              <a:t>Proyecto</a:t>
            </a:r>
          </a:p>
          <a:p>
            <a:pPr algn="ctr">
              <a:lnSpc>
                <a:spcPts val="15040"/>
              </a:lnSpc>
            </a:pPr>
            <a:r>
              <a:rPr lang="en-US" sz="12639" spc="-214">
                <a:solidFill>
                  <a:srgbClr val="D0E6ED"/>
                </a:solidFill>
                <a:latin typeface="Lazydog"/>
              </a:rPr>
              <a:t>Final</a:t>
            </a:r>
          </a:p>
        </p:txBody>
      </p:sp>
      <p:sp>
        <p:nvSpPr>
          <p:cNvPr id="4" name="Freeform 4"/>
          <p:cNvSpPr/>
          <p:nvPr/>
        </p:nvSpPr>
        <p:spPr>
          <a:xfrm>
            <a:off x="5926434" y="7166915"/>
            <a:ext cx="6435131" cy="269105"/>
          </a:xfrm>
          <a:custGeom>
            <a:avLst/>
            <a:gdLst/>
            <a:ahLst/>
            <a:cxnLst/>
            <a:rect l="l" t="t" r="r" b="b"/>
            <a:pathLst>
              <a:path w="6435131" h="269105">
                <a:moveTo>
                  <a:pt x="0" y="0"/>
                </a:moveTo>
                <a:lnTo>
                  <a:pt x="6435132" y="0"/>
                </a:lnTo>
                <a:lnTo>
                  <a:pt x="6435132" y="269105"/>
                </a:lnTo>
                <a:lnTo>
                  <a:pt x="0" y="269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-1739179">
            <a:off x="4175958" y="2667536"/>
            <a:ext cx="1230692" cy="1121049"/>
          </a:xfrm>
          <a:custGeom>
            <a:avLst/>
            <a:gdLst/>
            <a:ahLst/>
            <a:cxnLst/>
            <a:rect l="l" t="t" r="r" b="b"/>
            <a:pathLst>
              <a:path w="1230692" h="1121049">
                <a:moveTo>
                  <a:pt x="0" y="0"/>
                </a:moveTo>
                <a:lnTo>
                  <a:pt x="1230692" y="0"/>
                </a:lnTo>
                <a:lnTo>
                  <a:pt x="1230692" y="1121048"/>
                </a:lnTo>
                <a:lnTo>
                  <a:pt x="0" y="11210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024564">
            <a:off x="13069019" y="2981109"/>
            <a:ext cx="1184002" cy="1078519"/>
          </a:xfrm>
          <a:custGeom>
            <a:avLst/>
            <a:gdLst/>
            <a:ahLst/>
            <a:cxnLst/>
            <a:rect l="l" t="t" r="r" b="b"/>
            <a:pathLst>
              <a:path w="1184002" h="1078519">
                <a:moveTo>
                  <a:pt x="0" y="0"/>
                </a:moveTo>
                <a:lnTo>
                  <a:pt x="1184003" y="0"/>
                </a:lnTo>
                <a:lnTo>
                  <a:pt x="1184003" y="1078519"/>
                </a:lnTo>
                <a:lnTo>
                  <a:pt x="0" y="10785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700088" y="9258300"/>
            <a:ext cx="5210615" cy="1676871"/>
          </a:xfrm>
          <a:custGeom>
            <a:avLst/>
            <a:gdLst/>
            <a:ahLst/>
            <a:cxnLst/>
            <a:rect l="l" t="t" r="r" b="b"/>
            <a:pathLst>
              <a:path w="5210615" h="1676871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10800000">
            <a:off x="8158070" y="-743421"/>
            <a:ext cx="5210615" cy="1676871"/>
          </a:xfrm>
          <a:custGeom>
            <a:avLst/>
            <a:gdLst/>
            <a:ahLst/>
            <a:cxnLst/>
            <a:rect l="l" t="t" r="r" b="b"/>
            <a:pathLst>
              <a:path w="5210615" h="1676871">
                <a:moveTo>
                  <a:pt x="0" y="0"/>
                </a:moveTo>
                <a:lnTo>
                  <a:pt x="5210615" y="0"/>
                </a:lnTo>
                <a:lnTo>
                  <a:pt x="5210615" y="1676871"/>
                </a:lnTo>
                <a:lnTo>
                  <a:pt x="0" y="16768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-5400000">
            <a:off x="15739008" y="-418062"/>
            <a:ext cx="3584967" cy="2953117"/>
          </a:xfrm>
          <a:custGeom>
            <a:avLst/>
            <a:gdLst/>
            <a:ahLst/>
            <a:cxnLst/>
            <a:rect l="l" t="t" r="r" b="b"/>
            <a:pathLst>
              <a:path w="3584967" h="295311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5713015" y="9445795"/>
            <a:ext cx="3430985" cy="3532546"/>
          </a:xfrm>
          <a:custGeom>
            <a:avLst/>
            <a:gdLst/>
            <a:ahLst/>
            <a:cxnLst/>
            <a:rect l="l" t="t" r="r" b="b"/>
            <a:pathLst>
              <a:path w="3430985" h="3532546">
                <a:moveTo>
                  <a:pt x="0" y="0"/>
                </a:moveTo>
                <a:lnTo>
                  <a:pt x="3430985" y="0"/>
                </a:lnTo>
                <a:lnTo>
                  <a:pt x="3430985" y="3532546"/>
                </a:lnTo>
                <a:lnTo>
                  <a:pt x="0" y="35325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5400000">
            <a:off x="-229458" y="-1204618"/>
            <a:ext cx="3173540" cy="4114800"/>
          </a:xfrm>
          <a:custGeom>
            <a:avLst/>
            <a:gdLst/>
            <a:ahLst/>
            <a:cxnLst/>
            <a:rect l="l" t="t" r="r" b="b"/>
            <a:pathLst>
              <a:path w="3173540" h="411480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4746851" y="9445795"/>
            <a:ext cx="4026521" cy="2868897"/>
          </a:xfrm>
          <a:custGeom>
            <a:avLst/>
            <a:gdLst/>
            <a:ahLst/>
            <a:cxnLst/>
            <a:rect l="l" t="t" r="r" b="b"/>
            <a:pathLst>
              <a:path w="4026521" h="2868897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10648667">
            <a:off x="-1168431" y="5891076"/>
            <a:ext cx="2015470" cy="3324487"/>
          </a:xfrm>
          <a:custGeom>
            <a:avLst/>
            <a:gdLst/>
            <a:ahLst/>
            <a:cxnLst/>
            <a:rect l="l" t="t" r="r" b="b"/>
            <a:pathLst>
              <a:path w="2015470" h="3324487">
                <a:moveTo>
                  <a:pt x="0" y="0"/>
                </a:moveTo>
                <a:lnTo>
                  <a:pt x="2015471" y="0"/>
                </a:lnTo>
                <a:lnTo>
                  <a:pt x="2015471" y="3324487"/>
                </a:lnTo>
                <a:lnTo>
                  <a:pt x="0" y="332448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034819" y="7553320"/>
            <a:ext cx="897957" cy="1287393"/>
          </a:xfrm>
          <a:custGeom>
            <a:avLst/>
            <a:gdLst/>
            <a:ahLst/>
            <a:cxnLst/>
            <a:rect l="l" t="t" r="r" b="b"/>
            <a:pathLst>
              <a:path w="897957" h="1287393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3981409" y="266023"/>
            <a:ext cx="3693950" cy="463423"/>
          </a:xfrm>
          <a:custGeom>
            <a:avLst/>
            <a:gdLst/>
            <a:ahLst/>
            <a:cxnLst/>
            <a:rect l="l" t="t" r="r" b="b"/>
            <a:pathLst>
              <a:path w="3693950" h="463423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 rot="-5501810">
            <a:off x="17102962" y="4354942"/>
            <a:ext cx="2479461" cy="1549663"/>
          </a:xfrm>
          <a:custGeom>
            <a:avLst/>
            <a:gdLst/>
            <a:ahLst/>
            <a:cxnLst/>
            <a:rect l="l" t="t" r="r" b="b"/>
            <a:pathLst>
              <a:path w="2479461" h="1549663">
                <a:moveTo>
                  <a:pt x="0" y="0"/>
                </a:moveTo>
                <a:lnTo>
                  <a:pt x="2479462" y="0"/>
                </a:lnTo>
                <a:lnTo>
                  <a:pt x="2479462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0876448" y="9258300"/>
            <a:ext cx="2685557" cy="2111519"/>
          </a:xfrm>
          <a:custGeom>
            <a:avLst/>
            <a:gdLst/>
            <a:ahLst/>
            <a:cxnLst/>
            <a:rect l="l" t="t" r="r" b="b"/>
            <a:pathLst>
              <a:path w="2685557" h="2111519">
                <a:moveTo>
                  <a:pt x="0" y="0"/>
                </a:moveTo>
                <a:lnTo>
                  <a:pt x="2685557" y="0"/>
                </a:lnTo>
                <a:lnTo>
                  <a:pt x="2685557" y="2111519"/>
                </a:lnTo>
                <a:lnTo>
                  <a:pt x="0" y="211151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-2532982" y="2632021"/>
            <a:ext cx="3665787" cy="3299209"/>
          </a:xfrm>
          <a:custGeom>
            <a:avLst/>
            <a:gdLst/>
            <a:ahLst/>
            <a:cxnLst/>
            <a:rect l="l" t="t" r="r" b="b"/>
            <a:pathLst>
              <a:path w="3665787" h="3299209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13573977" y="-1499408"/>
            <a:ext cx="2345750" cy="2796721"/>
          </a:xfrm>
          <a:custGeom>
            <a:avLst/>
            <a:gdLst/>
            <a:ahLst/>
            <a:cxnLst/>
            <a:rect l="l" t="t" r="r" b="b"/>
            <a:pathLst>
              <a:path w="2345750" h="2796721">
                <a:moveTo>
                  <a:pt x="0" y="0"/>
                </a:moveTo>
                <a:lnTo>
                  <a:pt x="2345749" y="0"/>
                </a:lnTo>
                <a:lnTo>
                  <a:pt x="2345749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TextBox 20"/>
          <p:cNvSpPr txBox="1"/>
          <p:nvPr/>
        </p:nvSpPr>
        <p:spPr>
          <a:xfrm>
            <a:off x="5828384" y="7870657"/>
            <a:ext cx="7051561" cy="662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025"/>
              </a:lnSpc>
            </a:pPr>
            <a:r>
              <a:rPr lang="en-US" sz="4408">
                <a:solidFill>
                  <a:srgbClr val="D5E6EB"/>
                </a:solidFill>
                <a:latin typeface="Lazydog"/>
              </a:rPr>
              <a:t>Lógica de programación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88785" y="8542426"/>
            <a:ext cx="3530758" cy="47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657"/>
              </a:lnSpc>
            </a:pPr>
            <a:r>
              <a:rPr lang="en-US" sz="3208">
                <a:solidFill>
                  <a:srgbClr val="D5E6EB"/>
                </a:solidFill>
                <a:latin typeface="Lazydog"/>
              </a:rPr>
              <a:t>Juan Matallana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181" b="-22595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3933385" y="9258300"/>
            <a:ext cx="5210615" cy="1676871"/>
          </a:xfrm>
          <a:custGeom>
            <a:avLst/>
            <a:gdLst/>
            <a:ahLst/>
            <a:cxnLst/>
            <a:rect l="l" t="t" r="r" b="b"/>
            <a:pathLst>
              <a:path w="5210615" h="1676871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5818189" y="-2217756"/>
            <a:ext cx="3247656" cy="3343790"/>
          </a:xfrm>
          <a:custGeom>
            <a:avLst/>
            <a:gdLst/>
            <a:ahLst/>
            <a:cxnLst/>
            <a:rect l="l" t="t" r="r" b="b"/>
            <a:pathLst>
              <a:path w="3247656" h="3343790">
                <a:moveTo>
                  <a:pt x="0" y="0"/>
                </a:moveTo>
                <a:lnTo>
                  <a:pt x="3247656" y="0"/>
                </a:lnTo>
                <a:lnTo>
                  <a:pt x="3247656" y="3343789"/>
                </a:lnTo>
                <a:lnTo>
                  <a:pt x="0" y="3343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5400000">
            <a:off x="-229458" y="-1204618"/>
            <a:ext cx="3173540" cy="4114800"/>
          </a:xfrm>
          <a:custGeom>
            <a:avLst/>
            <a:gdLst/>
            <a:ahLst/>
            <a:cxnLst/>
            <a:rect l="l" t="t" r="r" b="b"/>
            <a:pathLst>
              <a:path w="3173540" h="411480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3933385" y="321902"/>
            <a:ext cx="3693950" cy="463423"/>
          </a:xfrm>
          <a:custGeom>
            <a:avLst/>
            <a:gdLst/>
            <a:ahLst/>
            <a:cxnLst/>
            <a:rect l="l" t="t" r="r" b="b"/>
            <a:pathLst>
              <a:path w="3693950" h="463423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9659221" y="9501675"/>
            <a:ext cx="3693950" cy="463423"/>
          </a:xfrm>
          <a:custGeom>
            <a:avLst/>
            <a:gdLst/>
            <a:ahLst/>
            <a:cxnLst/>
            <a:rect l="l" t="t" r="r" b="b"/>
            <a:pathLst>
              <a:path w="3693950" h="463423">
                <a:moveTo>
                  <a:pt x="0" y="0"/>
                </a:moveTo>
                <a:lnTo>
                  <a:pt x="3693951" y="0"/>
                </a:lnTo>
                <a:lnTo>
                  <a:pt x="3693951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990530" y="2631283"/>
            <a:ext cx="6268770" cy="5676086"/>
          </a:xfrm>
          <a:custGeom>
            <a:avLst/>
            <a:gdLst/>
            <a:ahLst/>
            <a:cxnLst/>
            <a:rect l="l" t="t" r="r" b="b"/>
            <a:pathLst>
              <a:path w="6268770" h="5676086">
                <a:moveTo>
                  <a:pt x="0" y="0"/>
                </a:moveTo>
                <a:lnTo>
                  <a:pt x="6268770" y="0"/>
                </a:lnTo>
                <a:lnTo>
                  <a:pt x="6268770" y="5676086"/>
                </a:lnTo>
                <a:lnTo>
                  <a:pt x="0" y="56760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54551" y="1871600"/>
            <a:ext cx="8651618" cy="2102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209"/>
              </a:lnSpc>
            </a:pPr>
            <a:r>
              <a:rPr lang="en-US" sz="7201">
                <a:solidFill>
                  <a:srgbClr val="D5E6EB"/>
                </a:solidFill>
                <a:latin typeface="Lazydog"/>
              </a:rPr>
              <a:t>¿En qué se basa el proyecto final?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7570" y="4505058"/>
            <a:ext cx="9485580" cy="417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0"/>
              </a:lnSpc>
            </a:pPr>
            <a:r>
              <a:rPr lang="en-US" sz="2090">
                <a:solidFill>
                  <a:srgbClr val="D5E6EB"/>
                </a:solidFill>
                <a:latin typeface="Montserrat"/>
              </a:rPr>
              <a:t>El proyecto final se basa en el desarrollo de un juego interactivo de "Piedra, Papel o Tijera" utilizando Python y la biblioteca Pygame. El objetivo es crear una experiencia de usuario atractiva y funcional, implementando una interfaz gráfica amigable que permita a los jugadores interactuar con el juego de manera intuitiva. Además, el proyecto incluye la lógica de juego para determinar los resultados basados en las elecciones del jugador y la computadora, mostrando los resultados de forma clara y visualmente agradable. Este proyecto no solo demuestra habilidades en programación y diseño de interfaces, sino también en la integración y uso de bibliotecas gráficas.</a:t>
            </a:r>
          </a:p>
          <a:p>
            <a:pPr algn="ctr">
              <a:lnSpc>
                <a:spcPts val="3010"/>
              </a:lnSpc>
            </a:pPr>
            <a:endParaRPr lang="en-US" sz="2090">
              <a:solidFill>
                <a:srgbClr val="D5E6EB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181" b="-2259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71525" y="792724"/>
            <a:ext cx="16744950" cy="8701552"/>
            <a:chOff x="0" y="0"/>
            <a:chExt cx="4410193" cy="22917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10192" cy="2291767"/>
            </a:xfrm>
            <a:custGeom>
              <a:avLst/>
              <a:gdLst/>
              <a:ahLst/>
              <a:cxnLst/>
              <a:rect l="l" t="t" r="r" b="b"/>
              <a:pathLst>
                <a:path w="4410192" h="2291767">
                  <a:moveTo>
                    <a:pt x="23580" y="0"/>
                  </a:moveTo>
                  <a:lnTo>
                    <a:pt x="4386613" y="0"/>
                  </a:lnTo>
                  <a:cubicBezTo>
                    <a:pt x="4392867" y="0"/>
                    <a:pt x="4398864" y="2484"/>
                    <a:pt x="4403286" y="6906"/>
                  </a:cubicBezTo>
                  <a:cubicBezTo>
                    <a:pt x="4407708" y="11328"/>
                    <a:pt x="4410192" y="17326"/>
                    <a:pt x="4410192" y="23580"/>
                  </a:cubicBezTo>
                  <a:lnTo>
                    <a:pt x="4410192" y="2268187"/>
                  </a:lnTo>
                  <a:cubicBezTo>
                    <a:pt x="4410192" y="2281210"/>
                    <a:pt x="4399636" y="2291767"/>
                    <a:pt x="4386613" y="2291767"/>
                  </a:cubicBezTo>
                  <a:lnTo>
                    <a:pt x="23580" y="2291767"/>
                  </a:lnTo>
                  <a:cubicBezTo>
                    <a:pt x="17326" y="2291767"/>
                    <a:pt x="11328" y="2289283"/>
                    <a:pt x="6906" y="2284861"/>
                  </a:cubicBezTo>
                  <a:cubicBezTo>
                    <a:pt x="2484" y="2280439"/>
                    <a:pt x="0" y="2274441"/>
                    <a:pt x="0" y="2268187"/>
                  </a:cubicBezTo>
                  <a:lnTo>
                    <a:pt x="0" y="23580"/>
                  </a:lnTo>
                  <a:cubicBezTo>
                    <a:pt x="0" y="17326"/>
                    <a:pt x="2484" y="11328"/>
                    <a:pt x="6906" y="6906"/>
                  </a:cubicBezTo>
                  <a:cubicBezTo>
                    <a:pt x="11328" y="2484"/>
                    <a:pt x="17326" y="0"/>
                    <a:pt x="23580" y="0"/>
                  </a:cubicBezTo>
                  <a:close/>
                </a:path>
              </a:pathLst>
            </a:custGeom>
            <a:solidFill>
              <a:srgbClr val="12507A"/>
            </a:solidFill>
            <a:ln w="28575" cap="rnd">
              <a:solidFill>
                <a:srgbClr val="D5E6EB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4410193" cy="220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536704" y="2965367"/>
            <a:ext cx="13214593" cy="1245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5E6EB"/>
                </a:solidFill>
                <a:latin typeface="Lazydog"/>
              </a:rPr>
              <a:t>Objetivo del proyecto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19050" y="4986802"/>
            <a:ext cx="12849901" cy="2478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3"/>
              </a:lnSpc>
            </a:pPr>
            <a:r>
              <a:rPr lang="en-US" sz="3199">
                <a:solidFill>
                  <a:srgbClr val="D5E6EB"/>
                </a:solidFill>
                <a:latin typeface="Montserrat"/>
              </a:rPr>
              <a:t>El objetivo principal del proyecto es desarrollar un juego interactivo de "Piedra, Papel o Tijera" que combine elementos de programación, diseño de interfaces gráficas y experiencia de usuario para crear una aplicación divertida y educativa. </a:t>
            </a:r>
          </a:p>
        </p:txBody>
      </p:sp>
      <p:sp>
        <p:nvSpPr>
          <p:cNvPr id="8" name="Freeform 8"/>
          <p:cNvSpPr/>
          <p:nvPr/>
        </p:nvSpPr>
        <p:spPr>
          <a:xfrm rot="-10800000">
            <a:off x="493096" y="-754562"/>
            <a:ext cx="6109506" cy="1966150"/>
          </a:xfrm>
          <a:custGeom>
            <a:avLst/>
            <a:gdLst/>
            <a:ahLst/>
            <a:cxnLst/>
            <a:rect l="l" t="t" r="r" b="b"/>
            <a:pathLst>
              <a:path w="6109506" h="1966150">
                <a:moveTo>
                  <a:pt x="0" y="0"/>
                </a:moveTo>
                <a:lnTo>
                  <a:pt x="6109505" y="0"/>
                </a:lnTo>
                <a:lnTo>
                  <a:pt x="6109505" y="1966150"/>
                </a:lnTo>
                <a:lnTo>
                  <a:pt x="0" y="196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4746851" y="9116938"/>
            <a:ext cx="4026521" cy="2868897"/>
          </a:xfrm>
          <a:custGeom>
            <a:avLst/>
            <a:gdLst/>
            <a:ahLst/>
            <a:cxnLst/>
            <a:rect l="l" t="t" r="r" b="b"/>
            <a:pathLst>
              <a:path w="4026521" h="2868897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028700" y="7339924"/>
            <a:ext cx="897957" cy="1287393"/>
          </a:xfrm>
          <a:custGeom>
            <a:avLst/>
            <a:gdLst/>
            <a:ahLst/>
            <a:cxnLst/>
            <a:rect l="l" t="t" r="r" b="b"/>
            <a:pathLst>
              <a:path w="897957" h="1287393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286027" y="9078995"/>
            <a:ext cx="3261822" cy="2564607"/>
          </a:xfrm>
          <a:custGeom>
            <a:avLst/>
            <a:gdLst/>
            <a:ahLst/>
            <a:cxnLst/>
            <a:rect l="l" t="t" r="r" b="b"/>
            <a:pathLst>
              <a:path w="3261822" h="2564607">
                <a:moveTo>
                  <a:pt x="0" y="0"/>
                </a:moveTo>
                <a:lnTo>
                  <a:pt x="3261821" y="0"/>
                </a:lnTo>
                <a:lnTo>
                  <a:pt x="3261821" y="2564608"/>
                </a:lnTo>
                <a:lnTo>
                  <a:pt x="0" y="2564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4746851" y="-605637"/>
            <a:ext cx="2345750" cy="2796721"/>
          </a:xfrm>
          <a:custGeom>
            <a:avLst/>
            <a:gdLst/>
            <a:ahLst/>
            <a:cxnLst/>
            <a:rect l="l" t="t" r="r" b="b"/>
            <a:pathLst>
              <a:path w="2345750" h="2796721">
                <a:moveTo>
                  <a:pt x="0" y="0"/>
                </a:moveTo>
                <a:lnTo>
                  <a:pt x="2345750" y="0"/>
                </a:lnTo>
                <a:lnTo>
                  <a:pt x="2345750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181" b="-2259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16994" y="585569"/>
            <a:ext cx="12654012" cy="1946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639"/>
              </a:lnSpc>
              <a:spcBef>
                <a:spcPct val="0"/>
              </a:spcBef>
            </a:pPr>
            <a:r>
              <a:rPr lang="en-US" sz="6701">
                <a:solidFill>
                  <a:srgbClr val="D5E6EB"/>
                </a:solidFill>
                <a:latin typeface="Lazydog"/>
              </a:rPr>
              <a:t>Habilidades que se implementan en el proyecto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576843" y="3427457"/>
            <a:ext cx="5133492" cy="4939136"/>
            <a:chOff x="0" y="0"/>
            <a:chExt cx="1864975" cy="17943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64975" cy="1794366"/>
            </a:xfrm>
            <a:custGeom>
              <a:avLst/>
              <a:gdLst/>
              <a:ahLst/>
              <a:cxnLst/>
              <a:rect l="l" t="t" r="r" b="b"/>
              <a:pathLst>
                <a:path w="1864975" h="1794366">
                  <a:moveTo>
                    <a:pt x="22622" y="0"/>
                  </a:moveTo>
                  <a:lnTo>
                    <a:pt x="1842353" y="0"/>
                  </a:lnTo>
                  <a:cubicBezTo>
                    <a:pt x="1854847" y="0"/>
                    <a:pt x="1864975" y="10128"/>
                    <a:pt x="1864975" y="22622"/>
                  </a:cubicBezTo>
                  <a:lnTo>
                    <a:pt x="1864975" y="1771744"/>
                  </a:lnTo>
                  <a:cubicBezTo>
                    <a:pt x="1864975" y="1784238"/>
                    <a:pt x="1854847" y="1794366"/>
                    <a:pt x="1842353" y="1794366"/>
                  </a:cubicBezTo>
                  <a:lnTo>
                    <a:pt x="22622" y="1794366"/>
                  </a:lnTo>
                  <a:cubicBezTo>
                    <a:pt x="10128" y="1794366"/>
                    <a:pt x="0" y="1784238"/>
                    <a:pt x="0" y="1771744"/>
                  </a:cubicBezTo>
                  <a:lnTo>
                    <a:pt x="0" y="22622"/>
                  </a:lnTo>
                  <a:cubicBezTo>
                    <a:pt x="0" y="10128"/>
                    <a:pt x="10128" y="0"/>
                    <a:pt x="22622" y="0"/>
                  </a:cubicBezTo>
                  <a:close/>
                </a:path>
              </a:pathLst>
            </a:custGeom>
            <a:solidFill>
              <a:srgbClr val="AED0D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85725"/>
              <a:ext cx="1864975" cy="1708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151750" y="5063188"/>
            <a:ext cx="3983678" cy="239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8"/>
              </a:lnSpc>
            </a:pPr>
            <a:r>
              <a:rPr lang="en-US" sz="1948" spc="31">
                <a:solidFill>
                  <a:srgbClr val="12507A"/>
                </a:solidFill>
                <a:latin typeface="Public Sans Bold"/>
              </a:rPr>
              <a:t>Emplear la biblioteca Pygame para diseñar y construir una interfaz gráfica que sea intuitiva y visualmente atractiva, permitiendo a los usuarios interactuar con el juego de manera sencilla y fluida.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59091" y="3427457"/>
            <a:ext cx="5133492" cy="4939136"/>
            <a:chOff x="0" y="0"/>
            <a:chExt cx="1864975" cy="17943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64975" cy="1794366"/>
            </a:xfrm>
            <a:custGeom>
              <a:avLst/>
              <a:gdLst/>
              <a:ahLst/>
              <a:cxnLst/>
              <a:rect l="l" t="t" r="r" b="b"/>
              <a:pathLst>
                <a:path w="1864975" h="1794366">
                  <a:moveTo>
                    <a:pt x="22622" y="0"/>
                  </a:moveTo>
                  <a:lnTo>
                    <a:pt x="1842353" y="0"/>
                  </a:lnTo>
                  <a:cubicBezTo>
                    <a:pt x="1854847" y="0"/>
                    <a:pt x="1864975" y="10128"/>
                    <a:pt x="1864975" y="22622"/>
                  </a:cubicBezTo>
                  <a:lnTo>
                    <a:pt x="1864975" y="1771744"/>
                  </a:lnTo>
                  <a:cubicBezTo>
                    <a:pt x="1864975" y="1784238"/>
                    <a:pt x="1854847" y="1794366"/>
                    <a:pt x="1842353" y="1794366"/>
                  </a:cubicBezTo>
                  <a:lnTo>
                    <a:pt x="22622" y="1794366"/>
                  </a:lnTo>
                  <a:cubicBezTo>
                    <a:pt x="10128" y="1794366"/>
                    <a:pt x="0" y="1784238"/>
                    <a:pt x="0" y="1771744"/>
                  </a:cubicBezTo>
                  <a:lnTo>
                    <a:pt x="0" y="22622"/>
                  </a:lnTo>
                  <a:cubicBezTo>
                    <a:pt x="0" y="10128"/>
                    <a:pt x="10128" y="0"/>
                    <a:pt x="22622" y="0"/>
                  </a:cubicBezTo>
                  <a:close/>
                </a:path>
              </a:pathLst>
            </a:custGeom>
            <a:solidFill>
              <a:srgbClr val="5598B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1864975" cy="1708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895417" y="3427457"/>
            <a:ext cx="5133492" cy="4939136"/>
            <a:chOff x="0" y="0"/>
            <a:chExt cx="1864975" cy="17943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64975" cy="1794366"/>
            </a:xfrm>
            <a:custGeom>
              <a:avLst/>
              <a:gdLst/>
              <a:ahLst/>
              <a:cxnLst/>
              <a:rect l="l" t="t" r="r" b="b"/>
              <a:pathLst>
                <a:path w="1864975" h="1794366">
                  <a:moveTo>
                    <a:pt x="22622" y="0"/>
                  </a:moveTo>
                  <a:lnTo>
                    <a:pt x="1842353" y="0"/>
                  </a:lnTo>
                  <a:cubicBezTo>
                    <a:pt x="1854847" y="0"/>
                    <a:pt x="1864975" y="10128"/>
                    <a:pt x="1864975" y="22622"/>
                  </a:cubicBezTo>
                  <a:lnTo>
                    <a:pt x="1864975" y="1771744"/>
                  </a:lnTo>
                  <a:cubicBezTo>
                    <a:pt x="1864975" y="1784238"/>
                    <a:pt x="1854847" y="1794366"/>
                    <a:pt x="1842353" y="1794366"/>
                  </a:cubicBezTo>
                  <a:lnTo>
                    <a:pt x="22622" y="1794366"/>
                  </a:lnTo>
                  <a:cubicBezTo>
                    <a:pt x="10128" y="1794366"/>
                    <a:pt x="0" y="1784238"/>
                    <a:pt x="0" y="1771744"/>
                  </a:cubicBezTo>
                  <a:lnTo>
                    <a:pt x="0" y="22622"/>
                  </a:lnTo>
                  <a:cubicBezTo>
                    <a:pt x="0" y="10128"/>
                    <a:pt x="10128" y="0"/>
                    <a:pt x="22622" y="0"/>
                  </a:cubicBezTo>
                  <a:close/>
                </a:path>
              </a:pathLst>
            </a:custGeom>
            <a:solidFill>
              <a:srgbClr val="D5E6E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85725"/>
              <a:ext cx="1864975" cy="1708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879753" y="5146040"/>
            <a:ext cx="3887465" cy="2288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8"/>
              </a:lnSpc>
            </a:pPr>
            <a:r>
              <a:rPr lang="en-US" sz="2148" spc="34">
                <a:solidFill>
                  <a:srgbClr val="D5E6EB"/>
                </a:solidFill>
                <a:latin typeface="Public Sans Bold"/>
              </a:rPr>
              <a:t>Utilizar Python, un lenguaje de programación versátil y ampliamente utilizado, para implementar la lógica del juego y gestionar la interacción del usuario.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18431" y="5053663"/>
            <a:ext cx="3887465" cy="247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</a:pPr>
            <a:r>
              <a:rPr lang="en-US" sz="2000" spc="32">
                <a:solidFill>
                  <a:srgbClr val="12507A"/>
                </a:solidFill>
                <a:latin typeface="Public Sans Bold"/>
              </a:rPr>
              <a:t>Desarrollar una lógica de juego robusta que maneje de manera precisa las elecciones del jugador y la computadora, determinando los resultados de las partidas basados en reglas claras y predefinidas.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80922" y="3754492"/>
            <a:ext cx="3489831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559"/>
              </a:lnSpc>
              <a:spcBef>
                <a:spcPct val="0"/>
              </a:spcBef>
            </a:pPr>
            <a:r>
              <a:rPr lang="en-US" sz="3999">
                <a:solidFill>
                  <a:srgbClr val="D5E6EB"/>
                </a:solidFill>
                <a:latin typeface="Lazydog"/>
              </a:rPr>
              <a:t>Desarrollo de Software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64707" y="3754492"/>
            <a:ext cx="4558585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560"/>
              </a:lnSpc>
              <a:spcBef>
                <a:spcPct val="0"/>
              </a:spcBef>
            </a:pPr>
            <a:r>
              <a:rPr lang="en-US" sz="4000">
                <a:solidFill>
                  <a:srgbClr val="12507A"/>
                </a:solidFill>
                <a:latin typeface="Lazydog"/>
              </a:rPr>
              <a:t>Interfaz Gráfica de Usuario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05735" y="3754492"/>
            <a:ext cx="3082900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559"/>
              </a:lnSpc>
              <a:spcBef>
                <a:spcPct val="0"/>
              </a:spcBef>
            </a:pPr>
            <a:r>
              <a:rPr lang="en-US" sz="3999">
                <a:solidFill>
                  <a:srgbClr val="12507A"/>
                </a:solidFill>
                <a:latin typeface="Lazydog"/>
              </a:rPr>
              <a:t>Lógica del Juego</a:t>
            </a:r>
          </a:p>
        </p:txBody>
      </p:sp>
      <p:sp>
        <p:nvSpPr>
          <p:cNvPr id="19" name="Freeform 19"/>
          <p:cNvSpPr/>
          <p:nvPr/>
        </p:nvSpPr>
        <p:spPr>
          <a:xfrm flipH="1">
            <a:off x="-700088" y="9258300"/>
            <a:ext cx="5210615" cy="1676871"/>
          </a:xfrm>
          <a:custGeom>
            <a:avLst/>
            <a:gdLst/>
            <a:ahLst/>
            <a:cxnLst/>
            <a:rect l="l" t="t" r="r" b="b"/>
            <a:pathLst>
              <a:path w="5210615" h="1676871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 rot="-5400000">
            <a:off x="15739008" y="-418062"/>
            <a:ext cx="3584967" cy="2953117"/>
          </a:xfrm>
          <a:custGeom>
            <a:avLst/>
            <a:gdLst/>
            <a:ahLst/>
            <a:cxnLst/>
            <a:rect l="l" t="t" r="r" b="b"/>
            <a:pathLst>
              <a:path w="3584967" h="295311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181" b="-2259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42427" y="1827841"/>
            <a:ext cx="8307726" cy="2474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5E6EB"/>
                </a:solidFill>
                <a:latin typeface="Lazydog"/>
              </a:rPr>
              <a:t>Funcionalidades principales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840023" y="3997901"/>
            <a:ext cx="6111055" cy="2291199"/>
            <a:chOff x="0" y="0"/>
            <a:chExt cx="2045726" cy="7669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45726" cy="766998"/>
            </a:xfrm>
            <a:custGeom>
              <a:avLst/>
              <a:gdLst/>
              <a:ahLst/>
              <a:cxnLst/>
              <a:rect l="l" t="t" r="r" b="b"/>
              <a:pathLst>
                <a:path w="2045726" h="766998">
                  <a:moveTo>
                    <a:pt x="19003" y="0"/>
                  </a:moveTo>
                  <a:lnTo>
                    <a:pt x="2026723" y="0"/>
                  </a:lnTo>
                  <a:cubicBezTo>
                    <a:pt x="2031763" y="0"/>
                    <a:pt x="2036596" y="2002"/>
                    <a:pt x="2040160" y="5566"/>
                  </a:cubicBezTo>
                  <a:cubicBezTo>
                    <a:pt x="2043724" y="9130"/>
                    <a:pt x="2045726" y="13963"/>
                    <a:pt x="2045726" y="19003"/>
                  </a:cubicBezTo>
                  <a:lnTo>
                    <a:pt x="2045726" y="747995"/>
                  </a:lnTo>
                  <a:cubicBezTo>
                    <a:pt x="2045726" y="753034"/>
                    <a:pt x="2043724" y="757868"/>
                    <a:pt x="2040160" y="761432"/>
                  </a:cubicBezTo>
                  <a:cubicBezTo>
                    <a:pt x="2036596" y="764996"/>
                    <a:pt x="2031763" y="766998"/>
                    <a:pt x="2026723" y="766998"/>
                  </a:cubicBezTo>
                  <a:lnTo>
                    <a:pt x="19003" y="766998"/>
                  </a:lnTo>
                  <a:cubicBezTo>
                    <a:pt x="13963" y="766998"/>
                    <a:pt x="9130" y="764996"/>
                    <a:pt x="5566" y="761432"/>
                  </a:cubicBezTo>
                  <a:cubicBezTo>
                    <a:pt x="2002" y="757868"/>
                    <a:pt x="0" y="753034"/>
                    <a:pt x="0" y="747995"/>
                  </a:cubicBezTo>
                  <a:lnTo>
                    <a:pt x="0" y="19003"/>
                  </a:lnTo>
                  <a:cubicBezTo>
                    <a:pt x="0" y="13963"/>
                    <a:pt x="2002" y="9130"/>
                    <a:pt x="5566" y="5566"/>
                  </a:cubicBezTo>
                  <a:cubicBezTo>
                    <a:pt x="9130" y="2002"/>
                    <a:pt x="13963" y="0"/>
                    <a:pt x="19003" y="0"/>
                  </a:cubicBezTo>
                  <a:close/>
                </a:path>
              </a:pathLst>
            </a:custGeom>
            <a:solidFill>
              <a:srgbClr val="AED0D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85725"/>
              <a:ext cx="2045726" cy="681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840023" y="1373327"/>
            <a:ext cx="6111055" cy="2291199"/>
            <a:chOff x="0" y="0"/>
            <a:chExt cx="2045726" cy="766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45726" cy="766998"/>
            </a:xfrm>
            <a:custGeom>
              <a:avLst/>
              <a:gdLst/>
              <a:ahLst/>
              <a:cxnLst/>
              <a:rect l="l" t="t" r="r" b="b"/>
              <a:pathLst>
                <a:path w="2045726" h="766998">
                  <a:moveTo>
                    <a:pt x="19003" y="0"/>
                  </a:moveTo>
                  <a:lnTo>
                    <a:pt x="2026723" y="0"/>
                  </a:lnTo>
                  <a:cubicBezTo>
                    <a:pt x="2031763" y="0"/>
                    <a:pt x="2036596" y="2002"/>
                    <a:pt x="2040160" y="5566"/>
                  </a:cubicBezTo>
                  <a:cubicBezTo>
                    <a:pt x="2043724" y="9130"/>
                    <a:pt x="2045726" y="13963"/>
                    <a:pt x="2045726" y="19003"/>
                  </a:cubicBezTo>
                  <a:lnTo>
                    <a:pt x="2045726" y="747995"/>
                  </a:lnTo>
                  <a:cubicBezTo>
                    <a:pt x="2045726" y="753034"/>
                    <a:pt x="2043724" y="757868"/>
                    <a:pt x="2040160" y="761432"/>
                  </a:cubicBezTo>
                  <a:cubicBezTo>
                    <a:pt x="2036596" y="764996"/>
                    <a:pt x="2031763" y="766998"/>
                    <a:pt x="2026723" y="766998"/>
                  </a:cubicBezTo>
                  <a:lnTo>
                    <a:pt x="19003" y="766998"/>
                  </a:lnTo>
                  <a:cubicBezTo>
                    <a:pt x="13963" y="766998"/>
                    <a:pt x="9130" y="764996"/>
                    <a:pt x="5566" y="761432"/>
                  </a:cubicBezTo>
                  <a:cubicBezTo>
                    <a:pt x="2002" y="757868"/>
                    <a:pt x="0" y="753034"/>
                    <a:pt x="0" y="747995"/>
                  </a:cubicBezTo>
                  <a:lnTo>
                    <a:pt x="0" y="19003"/>
                  </a:lnTo>
                  <a:cubicBezTo>
                    <a:pt x="0" y="13963"/>
                    <a:pt x="2002" y="9130"/>
                    <a:pt x="5566" y="5566"/>
                  </a:cubicBezTo>
                  <a:cubicBezTo>
                    <a:pt x="9130" y="2002"/>
                    <a:pt x="13963" y="0"/>
                    <a:pt x="19003" y="0"/>
                  </a:cubicBezTo>
                  <a:close/>
                </a:path>
              </a:pathLst>
            </a:custGeom>
            <a:solidFill>
              <a:srgbClr val="AED0D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85725"/>
              <a:ext cx="2045726" cy="681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840023" y="6622474"/>
            <a:ext cx="6111055" cy="2291199"/>
            <a:chOff x="0" y="0"/>
            <a:chExt cx="2045726" cy="7669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45726" cy="766998"/>
            </a:xfrm>
            <a:custGeom>
              <a:avLst/>
              <a:gdLst/>
              <a:ahLst/>
              <a:cxnLst/>
              <a:rect l="l" t="t" r="r" b="b"/>
              <a:pathLst>
                <a:path w="2045726" h="766998">
                  <a:moveTo>
                    <a:pt x="19003" y="0"/>
                  </a:moveTo>
                  <a:lnTo>
                    <a:pt x="2026723" y="0"/>
                  </a:lnTo>
                  <a:cubicBezTo>
                    <a:pt x="2031763" y="0"/>
                    <a:pt x="2036596" y="2002"/>
                    <a:pt x="2040160" y="5566"/>
                  </a:cubicBezTo>
                  <a:cubicBezTo>
                    <a:pt x="2043724" y="9130"/>
                    <a:pt x="2045726" y="13963"/>
                    <a:pt x="2045726" y="19003"/>
                  </a:cubicBezTo>
                  <a:lnTo>
                    <a:pt x="2045726" y="747995"/>
                  </a:lnTo>
                  <a:cubicBezTo>
                    <a:pt x="2045726" y="753034"/>
                    <a:pt x="2043724" y="757868"/>
                    <a:pt x="2040160" y="761432"/>
                  </a:cubicBezTo>
                  <a:cubicBezTo>
                    <a:pt x="2036596" y="764996"/>
                    <a:pt x="2031763" y="766998"/>
                    <a:pt x="2026723" y="766998"/>
                  </a:cubicBezTo>
                  <a:lnTo>
                    <a:pt x="19003" y="766998"/>
                  </a:lnTo>
                  <a:cubicBezTo>
                    <a:pt x="13963" y="766998"/>
                    <a:pt x="9130" y="764996"/>
                    <a:pt x="5566" y="761432"/>
                  </a:cubicBezTo>
                  <a:cubicBezTo>
                    <a:pt x="2002" y="757868"/>
                    <a:pt x="0" y="753034"/>
                    <a:pt x="0" y="747995"/>
                  </a:cubicBezTo>
                  <a:lnTo>
                    <a:pt x="0" y="19003"/>
                  </a:lnTo>
                  <a:cubicBezTo>
                    <a:pt x="0" y="13963"/>
                    <a:pt x="2002" y="9130"/>
                    <a:pt x="5566" y="5566"/>
                  </a:cubicBezTo>
                  <a:cubicBezTo>
                    <a:pt x="9130" y="2002"/>
                    <a:pt x="13963" y="0"/>
                    <a:pt x="19003" y="0"/>
                  </a:cubicBezTo>
                  <a:close/>
                </a:path>
              </a:pathLst>
            </a:custGeom>
            <a:solidFill>
              <a:srgbClr val="AED0D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85725"/>
              <a:ext cx="2045726" cy="681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257587" y="6936541"/>
            <a:ext cx="5395931" cy="1615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3200" spc="51">
                <a:solidFill>
                  <a:srgbClr val="12507A"/>
                </a:solidFill>
                <a:latin typeface="League Spartan"/>
              </a:rPr>
              <a:t>Visualización dinámica de resultados y conteo de partidas.</a:t>
            </a:r>
          </a:p>
        </p:txBody>
      </p:sp>
      <p:sp>
        <p:nvSpPr>
          <p:cNvPr id="14" name="Freeform 14"/>
          <p:cNvSpPr/>
          <p:nvPr/>
        </p:nvSpPr>
        <p:spPr>
          <a:xfrm rot="-10800000">
            <a:off x="6664539" y="-774832"/>
            <a:ext cx="2479461" cy="1549663"/>
          </a:xfrm>
          <a:custGeom>
            <a:avLst/>
            <a:gdLst/>
            <a:ahLst/>
            <a:cxnLst/>
            <a:rect l="l" t="t" r="r" b="b"/>
            <a:pathLst>
              <a:path w="2479461" h="1549663">
                <a:moveTo>
                  <a:pt x="0" y="0"/>
                </a:moveTo>
                <a:lnTo>
                  <a:pt x="2479461" y="0"/>
                </a:lnTo>
                <a:lnTo>
                  <a:pt x="2479461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-1308325" y="8913673"/>
            <a:ext cx="3665787" cy="3299209"/>
          </a:xfrm>
          <a:custGeom>
            <a:avLst/>
            <a:gdLst/>
            <a:ahLst/>
            <a:cxnLst/>
            <a:rect l="l" t="t" r="r" b="b"/>
            <a:pathLst>
              <a:path w="3665787" h="3299209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 rot="5400000">
            <a:off x="-229458" y="-1204618"/>
            <a:ext cx="3173540" cy="4114800"/>
          </a:xfrm>
          <a:custGeom>
            <a:avLst/>
            <a:gdLst/>
            <a:ahLst/>
            <a:cxnLst/>
            <a:rect l="l" t="t" r="r" b="b"/>
            <a:pathLst>
              <a:path w="3173540" h="411480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 rot="-5400000">
            <a:off x="15364308" y="7524468"/>
            <a:ext cx="3173540" cy="4114800"/>
          </a:xfrm>
          <a:custGeom>
            <a:avLst/>
            <a:gdLst/>
            <a:ahLst/>
            <a:cxnLst/>
            <a:rect l="l" t="t" r="r" b="b"/>
            <a:pathLst>
              <a:path w="3173540" h="4114800">
                <a:moveTo>
                  <a:pt x="0" y="0"/>
                </a:moveTo>
                <a:lnTo>
                  <a:pt x="3173540" y="0"/>
                </a:lnTo>
                <a:lnTo>
                  <a:pt x="3173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1214306" y="4601902"/>
            <a:ext cx="7929694" cy="4311771"/>
          </a:xfrm>
          <a:custGeom>
            <a:avLst/>
            <a:gdLst/>
            <a:ahLst/>
            <a:cxnLst/>
            <a:rect l="l" t="t" r="r" b="b"/>
            <a:pathLst>
              <a:path w="7929694" h="4311771">
                <a:moveTo>
                  <a:pt x="0" y="0"/>
                </a:moveTo>
                <a:lnTo>
                  <a:pt x="7929694" y="0"/>
                </a:lnTo>
                <a:lnTo>
                  <a:pt x="7929694" y="4311771"/>
                </a:lnTo>
                <a:lnTo>
                  <a:pt x="0" y="43117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1257587" y="4215765"/>
            <a:ext cx="5275927" cy="180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60"/>
              </a:lnSpc>
              <a:spcBef>
                <a:spcPct val="0"/>
              </a:spcBef>
            </a:pPr>
            <a:r>
              <a:rPr lang="en-US" sz="3600" spc="57">
                <a:solidFill>
                  <a:srgbClr val="12507A"/>
                </a:solidFill>
                <a:latin typeface="League Spartan"/>
              </a:rPr>
              <a:t>Generación aleatoria de la elección de la computadora.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406367" y="1895991"/>
            <a:ext cx="4978367" cy="119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59"/>
              </a:lnSpc>
              <a:spcBef>
                <a:spcPct val="0"/>
              </a:spcBef>
            </a:pPr>
            <a:r>
              <a:rPr lang="en-US" sz="3599" spc="57">
                <a:solidFill>
                  <a:srgbClr val="12507A"/>
                </a:solidFill>
                <a:latin typeface="League Spartan"/>
              </a:rPr>
              <a:t>Elección de opciones por el jugador.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181" b="-22595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5739008" y="-418062"/>
            <a:ext cx="3584967" cy="2953117"/>
          </a:xfrm>
          <a:custGeom>
            <a:avLst/>
            <a:gdLst/>
            <a:ahLst/>
            <a:cxnLst/>
            <a:rect l="l" t="t" r="r" b="b"/>
            <a:pathLst>
              <a:path w="3584967" h="295311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028700" y="1810421"/>
            <a:ext cx="16230600" cy="2474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5E6EB"/>
                </a:solidFill>
                <a:latin typeface="Lazydog"/>
              </a:rPr>
              <a:t>Conclusiones sobre el proyecto </a:t>
            </a:r>
          </a:p>
        </p:txBody>
      </p:sp>
      <p:sp>
        <p:nvSpPr>
          <p:cNvPr id="5" name="AutoShape 5"/>
          <p:cNvSpPr/>
          <p:nvPr/>
        </p:nvSpPr>
        <p:spPr>
          <a:xfrm>
            <a:off x="-886757" y="5023724"/>
            <a:ext cx="20061513" cy="0"/>
          </a:xfrm>
          <a:prstGeom prst="line">
            <a:avLst/>
          </a:prstGeom>
          <a:ln w="28575" cap="flat">
            <a:solidFill>
              <a:srgbClr val="D5E6E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4318712" y="4772696"/>
            <a:ext cx="502056" cy="5020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5E6E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45915" y="4772696"/>
            <a:ext cx="502056" cy="50205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5E6E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771316" y="4772696"/>
            <a:ext cx="502056" cy="50205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5E6EB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96717" y="4772696"/>
            <a:ext cx="502056" cy="50205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5E6E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771316" y="5836373"/>
            <a:ext cx="2897658" cy="254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1"/>
              </a:lnSpc>
            </a:pPr>
            <a:r>
              <a:rPr lang="en-US" sz="2199">
                <a:solidFill>
                  <a:srgbClr val="D5E6EB"/>
                </a:solidFill>
                <a:latin typeface="Cherry Bomb One"/>
              </a:rPr>
              <a:t>La interfaz gráfica amigable y la retroalimentación visual clara mejoraron significativamente la usabilidad del juego.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73769" y="5622060"/>
            <a:ext cx="3426212" cy="288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6"/>
              </a:lnSpc>
            </a:pPr>
            <a:r>
              <a:rPr lang="en-US" sz="2132">
                <a:solidFill>
                  <a:srgbClr val="D5E6EB"/>
                </a:solidFill>
                <a:latin typeface="Cherry Bomb One"/>
              </a:rPr>
              <a:t>La implementación precisa de la lógica del juego garantizó resultados justos y consistentes, reflejando una sólida comprensión de programación.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414362" y="5484023"/>
            <a:ext cx="3392982" cy="3404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1"/>
              </a:lnSpc>
            </a:pPr>
            <a:r>
              <a:rPr lang="en-US" sz="2199">
                <a:solidFill>
                  <a:srgbClr val="D5E6EB"/>
                </a:solidFill>
                <a:latin typeface="Cherry Bomb One"/>
              </a:rPr>
              <a:t>Se realizaron mejoras continuas en la interfaz y la funcionalidad, destacando la importancia de la iteración en el desarrollo de software.</a:t>
            </a:r>
          </a:p>
          <a:p>
            <a:pPr algn="l">
              <a:lnSpc>
                <a:spcPts val="3431"/>
              </a:lnSpc>
            </a:pPr>
            <a:endParaRPr lang="en-US" sz="2199">
              <a:solidFill>
                <a:srgbClr val="D5E6EB"/>
              </a:solidFill>
              <a:latin typeface="Cherry Bomb One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96717" y="5836372"/>
            <a:ext cx="3013810" cy="2547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1"/>
              </a:lnSpc>
            </a:pPr>
            <a:r>
              <a:rPr lang="en-US" sz="2199">
                <a:solidFill>
                  <a:srgbClr val="D5E6EB"/>
                </a:solidFill>
                <a:latin typeface="Cherry Bomb One"/>
              </a:rPr>
              <a:t>El proyecto logró una integración exitosa de Python y Pygame, combinando habilidades de programación y diseño gráfico.</a:t>
            </a:r>
          </a:p>
        </p:txBody>
      </p:sp>
      <p:sp>
        <p:nvSpPr>
          <p:cNvPr id="22" name="Freeform 22"/>
          <p:cNvSpPr/>
          <p:nvPr/>
        </p:nvSpPr>
        <p:spPr>
          <a:xfrm>
            <a:off x="12401102" y="9462410"/>
            <a:ext cx="4026521" cy="2868897"/>
          </a:xfrm>
          <a:custGeom>
            <a:avLst/>
            <a:gdLst/>
            <a:ahLst/>
            <a:cxnLst/>
            <a:rect l="l" t="t" r="r" b="b"/>
            <a:pathLst>
              <a:path w="4026521" h="2868897">
                <a:moveTo>
                  <a:pt x="0" y="0"/>
                </a:moveTo>
                <a:lnTo>
                  <a:pt x="4026521" y="0"/>
                </a:lnTo>
                <a:lnTo>
                  <a:pt x="4026521" y="2868896"/>
                </a:lnTo>
                <a:lnTo>
                  <a:pt x="0" y="28688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>
            <a:off x="-346977" y="-1033925"/>
            <a:ext cx="2345750" cy="2796721"/>
          </a:xfrm>
          <a:custGeom>
            <a:avLst/>
            <a:gdLst/>
            <a:ahLst/>
            <a:cxnLst/>
            <a:rect l="l" t="t" r="r" b="b"/>
            <a:pathLst>
              <a:path w="2345750" h="2796721">
                <a:moveTo>
                  <a:pt x="0" y="0"/>
                </a:moveTo>
                <a:lnTo>
                  <a:pt x="2345750" y="0"/>
                </a:lnTo>
                <a:lnTo>
                  <a:pt x="2345750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4" name="Freeform 24"/>
          <p:cNvSpPr/>
          <p:nvPr/>
        </p:nvSpPr>
        <p:spPr>
          <a:xfrm rot="-10800000">
            <a:off x="5956929" y="-754562"/>
            <a:ext cx="5884483" cy="1893734"/>
          </a:xfrm>
          <a:custGeom>
            <a:avLst/>
            <a:gdLst/>
            <a:ahLst/>
            <a:cxnLst/>
            <a:rect l="l" t="t" r="r" b="b"/>
            <a:pathLst>
              <a:path w="5884483" h="1893734">
                <a:moveTo>
                  <a:pt x="0" y="0"/>
                </a:moveTo>
                <a:lnTo>
                  <a:pt x="5884483" y="0"/>
                </a:lnTo>
                <a:lnTo>
                  <a:pt x="5884483" y="1893734"/>
                </a:lnTo>
                <a:lnTo>
                  <a:pt x="0" y="18937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5" name="Freeform 25"/>
          <p:cNvSpPr/>
          <p:nvPr/>
        </p:nvSpPr>
        <p:spPr>
          <a:xfrm flipH="1">
            <a:off x="-700088" y="9258300"/>
            <a:ext cx="5210615" cy="1676871"/>
          </a:xfrm>
          <a:custGeom>
            <a:avLst/>
            <a:gdLst/>
            <a:ahLst/>
            <a:cxnLst/>
            <a:rect l="l" t="t" r="r" b="b"/>
            <a:pathLst>
              <a:path w="5210615" h="1676871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6" name="Freeform 26"/>
          <p:cNvSpPr/>
          <p:nvPr/>
        </p:nvSpPr>
        <p:spPr>
          <a:xfrm>
            <a:off x="9495663" y="8888639"/>
            <a:ext cx="2345750" cy="2796721"/>
          </a:xfrm>
          <a:custGeom>
            <a:avLst/>
            <a:gdLst/>
            <a:ahLst/>
            <a:cxnLst/>
            <a:rect l="l" t="t" r="r" b="b"/>
            <a:pathLst>
              <a:path w="2345750" h="2796721">
                <a:moveTo>
                  <a:pt x="0" y="0"/>
                </a:moveTo>
                <a:lnTo>
                  <a:pt x="2345749" y="0"/>
                </a:lnTo>
                <a:lnTo>
                  <a:pt x="2345749" y="2796722"/>
                </a:lnTo>
                <a:lnTo>
                  <a:pt x="0" y="27967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181" b="-22595"/>
            </a:stretch>
          </a:blipFill>
        </p:spPr>
      </p:sp>
      <p:sp>
        <p:nvSpPr>
          <p:cNvPr id="3" name="Freeform 3"/>
          <p:cNvSpPr/>
          <p:nvPr/>
        </p:nvSpPr>
        <p:spPr>
          <a:xfrm rot="-1739179">
            <a:off x="4941249" y="2529272"/>
            <a:ext cx="1230692" cy="1121049"/>
          </a:xfrm>
          <a:custGeom>
            <a:avLst/>
            <a:gdLst/>
            <a:ahLst/>
            <a:cxnLst/>
            <a:rect l="l" t="t" r="r" b="b"/>
            <a:pathLst>
              <a:path w="1230692" h="1121049">
                <a:moveTo>
                  <a:pt x="0" y="0"/>
                </a:moveTo>
                <a:lnTo>
                  <a:pt x="1230692" y="0"/>
                </a:lnTo>
                <a:lnTo>
                  <a:pt x="1230692" y="1121049"/>
                </a:lnTo>
                <a:lnTo>
                  <a:pt x="0" y="1121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024564">
            <a:off x="12168224" y="3072977"/>
            <a:ext cx="1184002" cy="1078519"/>
          </a:xfrm>
          <a:custGeom>
            <a:avLst/>
            <a:gdLst/>
            <a:ahLst/>
            <a:cxnLst/>
            <a:rect l="l" t="t" r="r" b="b"/>
            <a:pathLst>
              <a:path w="1184002" h="1078519">
                <a:moveTo>
                  <a:pt x="0" y="0"/>
                </a:moveTo>
                <a:lnTo>
                  <a:pt x="1184002" y="0"/>
                </a:lnTo>
                <a:lnTo>
                  <a:pt x="1184002" y="1078519"/>
                </a:lnTo>
                <a:lnTo>
                  <a:pt x="0" y="1078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700088" y="9258300"/>
            <a:ext cx="5210615" cy="1676871"/>
          </a:xfrm>
          <a:custGeom>
            <a:avLst/>
            <a:gdLst/>
            <a:ahLst/>
            <a:cxnLst/>
            <a:rect l="l" t="t" r="r" b="b"/>
            <a:pathLst>
              <a:path w="5210615" h="1676871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10800000">
            <a:off x="8158070" y="-743421"/>
            <a:ext cx="5210615" cy="1676871"/>
          </a:xfrm>
          <a:custGeom>
            <a:avLst/>
            <a:gdLst/>
            <a:ahLst/>
            <a:cxnLst/>
            <a:rect l="l" t="t" r="r" b="b"/>
            <a:pathLst>
              <a:path w="5210615" h="1676871">
                <a:moveTo>
                  <a:pt x="0" y="0"/>
                </a:moveTo>
                <a:lnTo>
                  <a:pt x="5210615" y="0"/>
                </a:lnTo>
                <a:lnTo>
                  <a:pt x="5210615" y="1676871"/>
                </a:lnTo>
                <a:lnTo>
                  <a:pt x="0" y="16768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-5400000">
            <a:off x="15739008" y="-418062"/>
            <a:ext cx="3584967" cy="2953117"/>
          </a:xfrm>
          <a:custGeom>
            <a:avLst/>
            <a:gdLst/>
            <a:ahLst/>
            <a:cxnLst/>
            <a:rect l="l" t="t" r="r" b="b"/>
            <a:pathLst>
              <a:path w="3584967" h="295311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5713015" y="9445795"/>
            <a:ext cx="3430985" cy="3532546"/>
          </a:xfrm>
          <a:custGeom>
            <a:avLst/>
            <a:gdLst/>
            <a:ahLst/>
            <a:cxnLst/>
            <a:rect l="l" t="t" r="r" b="b"/>
            <a:pathLst>
              <a:path w="3430985" h="3532546">
                <a:moveTo>
                  <a:pt x="0" y="0"/>
                </a:moveTo>
                <a:lnTo>
                  <a:pt x="3430985" y="0"/>
                </a:lnTo>
                <a:lnTo>
                  <a:pt x="3430985" y="3532546"/>
                </a:lnTo>
                <a:lnTo>
                  <a:pt x="0" y="35325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5400000">
            <a:off x="-229458" y="-1204618"/>
            <a:ext cx="3173540" cy="4114800"/>
          </a:xfrm>
          <a:custGeom>
            <a:avLst/>
            <a:gdLst/>
            <a:ahLst/>
            <a:cxnLst/>
            <a:rect l="l" t="t" r="r" b="b"/>
            <a:pathLst>
              <a:path w="3173540" h="411480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4746851" y="9445795"/>
            <a:ext cx="4026521" cy="2868897"/>
          </a:xfrm>
          <a:custGeom>
            <a:avLst/>
            <a:gdLst/>
            <a:ahLst/>
            <a:cxnLst/>
            <a:rect l="l" t="t" r="r" b="b"/>
            <a:pathLst>
              <a:path w="4026521" h="2868897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10648667">
            <a:off x="-1168431" y="5891076"/>
            <a:ext cx="2015470" cy="3324487"/>
          </a:xfrm>
          <a:custGeom>
            <a:avLst/>
            <a:gdLst/>
            <a:ahLst/>
            <a:cxnLst/>
            <a:rect l="l" t="t" r="r" b="b"/>
            <a:pathLst>
              <a:path w="2015470" h="3324487">
                <a:moveTo>
                  <a:pt x="0" y="0"/>
                </a:moveTo>
                <a:lnTo>
                  <a:pt x="2015471" y="0"/>
                </a:lnTo>
                <a:lnTo>
                  <a:pt x="2015471" y="3324487"/>
                </a:lnTo>
                <a:lnTo>
                  <a:pt x="0" y="332448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034819" y="7553320"/>
            <a:ext cx="897957" cy="1287393"/>
          </a:xfrm>
          <a:custGeom>
            <a:avLst/>
            <a:gdLst/>
            <a:ahLst/>
            <a:cxnLst/>
            <a:rect l="l" t="t" r="r" b="b"/>
            <a:pathLst>
              <a:path w="897957" h="1287393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3981409" y="266023"/>
            <a:ext cx="3693950" cy="463423"/>
          </a:xfrm>
          <a:custGeom>
            <a:avLst/>
            <a:gdLst/>
            <a:ahLst/>
            <a:cxnLst/>
            <a:rect l="l" t="t" r="r" b="b"/>
            <a:pathLst>
              <a:path w="3693950" h="463423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501810">
            <a:off x="17102962" y="4354942"/>
            <a:ext cx="2479461" cy="1549663"/>
          </a:xfrm>
          <a:custGeom>
            <a:avLst/>
            <a:gdLst/>
            <a:ahLst/>
            <a:cxnLst/>
            <a:rect l="l" t="t" r="r" b="b"/>
            <a:pathLst>
              <a:path w="2479461" h="1549663">
                <a:moveTo>
                  <a:pt x="0" y="0"/>
                </a:moveTo>
                <a:lnTo>
                  <a:pt x="2479462" y="0"/>
                </a:lnTo>
                <a:lnTo>
                  <a:pt x="2479462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0876448" y="9258300"/>
            <a:ext cx="2685557" cy="2111519"/>
          </a:xfrm>
          <a:custGeom>
            <a:avLst/>
            <a:gdLst/>
            <a:ahLst/>
            <a:cxnLst/>
            <a:rect l="l" t="t" r="r" b="b"/>
            <a:pathLst>
              <a:path w="2685557" h="2111519">
                <a:moveTo>
                  <a:pt x="0" y="0"/>
                </a:moveTo>
                <a:lnTo>
                  <a:pt x="2685557" y="0"/>
                </a:lnTo>
                <a:lnTo>
                  <a:pt x="2685557" y="2111519"/>
                </a:lnTo>
                <a:lnTo>
                  <a:pt x="0" y="211151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-2532982" y="2632021"/>
            <a:ext cx="3665787" cy="3299209"/>
          </a:xfrm>
          <a:custGeom>
            <a:avLst/>
            <a:gdLst/>
            <a:ahLst/>
            <a:cxnLst/>
            <a:rect l="l" t="t" r="r" b="b"/>
            <a:pathLst>
              <a:path w="3665787" h="3299209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3573977" y="-1499408"/>
            <a:ext cx="2345750" cy="2796721"/>
          </a:xfrm>
          <a:custGeom>
            <a:avLst/>
            <a:gdLst/>
            <a:ahLst/>
            <a:cxnLst/>
            <a:rect l="l" t="t" r="r" b="b"/>
            <a:pathLst>
              <a:path w="2345750" h="2796721">
                <a:moveTo>
                  <a:pt x="0" y="0"/>
                </a:moveTo>
                <a:lnTo>
                  <a:pt x="2345749" y="0"/>
                </a:lnTo>
                <a:lnTo>
                  <a:pt x="2345749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TextBox 18"/>
          <p:cNvSpPr txBox="1"/>
          <p:nvPr/>
        </p:nvSpPr>
        <p:spPr>
          <a:xfrm>
            <a:off x="6192121" y="2914635"/>
            <a:ext cx="5903757" cy="1430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33"/>
              </a:lnSpc>
            </a:pPr>
            <a:r>
              <a:rPr lang="en-US" sz="9439" spc="-160">
                <a:solidFill>
                  <a:srgbClr val="D0E6ED"/>
                </a:solidFill>
                <a:latin typeface="Lazydog"/>
              </a:rPr>
              <a:t>muchas</a:t>
            </a:r>
          </a:p>
        </p:txBody>
      </p:sp>
      <p:sp>
        <p:nvSpPr>
          <p:cNvPr id="19" name="Freeform 19"/>
          <p:cNvSpPr/>
          <p:nvPr/>
        </p:nvSpPr>
        <p:spPr>
          <a:xfrm>
            <a:off x="5926434" y="7103260"/>
            <a:ext cx="6435131" cy="269105"/>
          </a:xfrm>
          <a:custGeom>
            <a:avLst/>
            <a:gdLst/>
            <a:ahLst/>
            <a:cxnLst/>
            <a:rect l="l" t="t" r="r" b="b"/>
            <a:pathLst>
              <a:path w="6435131" h="269105">
                <a:moveTo>
                  <a:pt x="0" y="0"/>
                </a:moveTo>
                <a:lnTo>
                  <a:pt x="6435132" y="0"/>
                </a:lnTo>
                <a:lnTo>
                  <a:pt x="6435132" y="269105"/>
                </a:lnTo>
                <a:lnTo>
                  <a:pt x="0" y="269105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6878715" y="4660731"/>
            <a:ext cx="1545796" cy="1794828"/>
          </a:xfrm>
          <a:custGeom>
            <a:avLst/>
            <a:gdLst/>
            <a:ahLst/>
            <a:cxnLst/>
            <a:rect l="l" t="t" r="r" b="b"/>
            <a:pathLst>
              <a:path w="1545796" h="1794828">
                <a:moveTo>
                  <a:pt x="0" y="0"/>
                </a:moveTo>
                <a:lnTo>
                  <a:pt x="1545796" y="0"/>
                </a:lnTo>
                <a:lnTo>
                  <a:pt x="1545796" y="1794829"/>
                </a:lnTo>
                <a:lnTo>
                  <a:pt x="0" y="1794829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>
            <a:off x="10469168" y="4742554"/>
            <a:ext cx="560719" cy="1631183"/>
          </a:xfrm>
          <a:custGeom>
            <a:avLst/>
            <a:gdLst/>
            <a:ahLst/>
            <a:cxnLst/>
            <a:rect l="l" t="t" r="r" b="b"/>
            <a:pathLst>
              <a:path w="560719" h="1631183">
                <a:moveTo>
                  <a:pt x="0" y="0"/>
                </a:moveTo>
                <a:lnTo>
                  <a:pt x="560719" y="0"/>
                </a:lnTo>
                <a:lnTo>
                  <a:pt x="560719" y="1631183"/>
                </a:lnTo>
                <a:lnTo>
                  <a:pt x="0" y="1631183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>
            <a:off x="5474436" y="4679904"/>
            <a:ext cx="1242711" cy="1756482"/>
          </a:xfrm>
          <a:custGeom>
            <a:avLst/>
            <a:gdLst/>
            <a:ahLst/>
            <a:cxnLst/>
            <a:rect l="l" t="t" r="r" b="b"/>
            <a:pathLst>
              <a:path w="1242711" h="1756482">
                <a:moveTo>
                  <a:pt x="0" y="0"/>
                </a:moveTo>
                <a:lnTo>
                  <a:pt x="1242712" y="0"/>
                </a:lnTo>
                <a:lnTo>
                  <a:pt x="1242712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>
            <a:off x="3547523" y="4664299"/>
            <a:ext cx="1765346" cy="1787692"/>
          </a:xfrm>
          <a:custGeom>
            <a:avLst/>
            <a:gdLst/>
            <a:ahLst/>
            <a:cxnLst/>
            <a:rect l="l" t="t" r="r" b="b"/>
            <a:pathLst>
              <a:path w="1765346" h="1787692">
                <a:moveTo>
                  <a:pt x="0" y="0"/>
                </a:moveTo>
                <a:lnTo>
                  <a:pt x="1765346" y="0"/>
                </a:lnTo>
                <a:lnTo>
                  <a:pt x="1765346" y="1787692"/>
                </a:lnTo>
                <a:lnTo>
                  <a:pt x="0" y="1787692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4" name="Freeform 24"/>
          <p:cNvSpPr/>
          <p:nvPr/>
        </p:nvSpPr>
        <p:spPr>
          <a:xfrm>
            <a:off x="8446427" y="4679904"/>
            <a:ext cx="1861173" cy="1756482"/>
          </a:xfrm>
          <a:custGeom>
            <a:avLst/>
            <a:gdLst/>
            <a:ahLst/>
            <a:cxnLst/>
            <a:rect l="l" t="t" r="r" b="b"/>
            <a:pathLst>
              <a:path w="1861173" h="1756482">
                <a:moveTo>
                  <a:pt x="0" y="0"/>
                </a:moveTo>
                <a:lnTo>
                  <a:pt x="1861173" y="0"/>
                </a:lnTo>
                <a:lnTo>
                  <a:pt x="1861173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5" name="Freeform 25"/>
          <p:cNvSpPr/>
          <p:nvPr/>
        </p:nvSpPr>
        <p:spPr>
          <a:xfrm>
            <a:off x="11191455" y="4660731"/>
            <a:ext cx="1545796" cy="1794828"/>
          </a:xfrm>
          <a:custGeom>
            <a:avLst/>
            <a:gdLst/>
            <a:ahLst/>
            <a:cxnLst/>
            <a:rect l="l" t="t" r="r" b="b"/>
            <a:pathLst>
              <a:path w="1545796" h="1794828">
                <a:moveTo>
                  <a:pt x="0" y="0"/>
                </a:moveTo>
                <a:lnTo>
                  <a:pt x="1545796" y="0"/>
                </a:lnTo>
                <a:lnTo>
                  <a:pt x="1545796" y="1794829"/>
                </a:lnTo>
                <a:lnTo>
                  <a:pt x="0" y="17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6" name="Freeform 26"/>
          <p:cNvSpPr/>
          <p:nvPr/>
        </p:nvSpPr>
        <p:spPr>
          <a:xfrm>
            <a:off x="12898818" y="4679904"/>
            <a:ext cx="1841659" cy="1756482"/>
          </a:xfrm>
          <a:custGeom>
            <a:avLst/>
            <a:gdLst/>
            <a:ahLst/>
            <a:cxnLst/>
            <a:rect l="l" t="t" r="r" b="b"/>
            <a:pathLst>
              <a:path w="1841659" h="1756482">
                <a:moveTo>
                  <a:pt x="0" y="0"/>
                </a:moveTo>
                <a:lnTo>
                  <a:pt x="1841659" y="0"/>
                </a:lnTo>
                <a:lnTo>
                  <a:pt x="1841659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</Words>
  <Application>Microsoft Office PowerPoint</Application>
  <PresentationFormat>Personalizado</PresentationFormat>
  <Paragraphs>25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5" baseType="lpstr">
      <vt:lpstr>Public Sans Bold</vt:lpstr>
      <vt:lpstr>Lazydog</vt:lpstr>
      <vt:lpstr>Montserrat</vt:lpstr>
      <vt:lpstr>League Spartan</vt:lpstr>
      <vt:lpstr>Cherry Bomb One</vt:lpstr>
      <vt:lpstr>Calibri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asa</dc:title>
  <cp:lastModifiedBy>Familia</cp:lastModifiedBy>
  <cp:revision>1</cp:revision>
  <dcterms:created xsi:type="dcterms:W3CDTF">2006-08-16T00:00:00Z</dcterms:created>
  <dcterms:modified xsi:type="dcterms:W3CDTF">2024-07-01T01:24:31Z</dcterms:modified>
  <dc:identifier>DAGJosoaWhA</dc:identifier>
</cp:coreProperties>
</file>